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c14d2119d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c14d2119d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c14d2119d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c14d2119d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cc5ac6cec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cc5ac6cec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cc5ac6cec_0_2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cc5ac6cec_0_2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c14d2119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c14d2119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c14d2119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c14d2119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14d2119d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c14d2119d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cc5ac6cec_0_2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cc5ac6cec_0_2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cc5ac6cec_0_2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cc5ac6cec_0_2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eed24902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eed24902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cc5ac6ce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cc5ac6ce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cc5ac6cec_0_2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cc5ac6cec_0_2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c14d2119d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c14d2119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c14d2119d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c14d2119d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c14d2119d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c14d2119d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cc5ac6cec_0_2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cc5ac6cec_0_2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c14d2119d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c14d2119d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c14d2119d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c14d2119d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rgbClr val="A2C4C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31.jp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88900" y="164050"/>
            <a:ext cx="7156500" cy="29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“Tap &amp; Buy”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Transitioning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From Physical Store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To Online Shop</a:t>
            </a:r>
            <a:endParaRPr sz="44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04700" y="3501450"/>
            <a:ext cx="43485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L02 Group 8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Wong Ka Ho, Isaac (54816829)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Wong Ho Kit, Kit(55774069)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 Tsz Fung, Frank (56034618)</a:t>
            </a:r>
            <a:endParaRPr b="1"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the service time</a:t>
            </a: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476475" y="2557275"/>
            <a:ext cx="585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The customers already had a shopping list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No need to looking for the product in the shop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Higher flow rate for the customer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Higher income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22"/>
          <p:cNvPicPr preferRelativeResize="0"/>
          <p:nvPr/>
        </p:nvPicPr>
        <p:blipFill rotWithShape="1">
          <a:blip r:embed="rId3">
            <a:alphaModFix/>
          </a:blip>
          <a:srcRect b="0" l="48288" r="0" t="0"/>
          <a:stretch/>
        </p:blipFill>
        <p:spPr>
          <a:xfrm>
            <a:off x="6770646" y="2787100"/>
            <a:ext cx="1784954" cy="2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Epidemic prevention</a:t>
            </a:r>
            <a:endParaRPr/>
          </a:p>
        </p:txBody>
      </p:sp>
      <p:sp>
        <p:nvSpPr>
          <p:cNvPr id="375" name="Google Shape;375;p23"/>
          <p:cNvSpPr txBox="1"/>
          <p:nvPr/>
        </p:nvSpPr>
        <p:spPr>
          <a:xfrm>
            <a:off x="1476475" y="2557275"/>
            <a:ext cx="585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Reduce the time of customer staying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No direct contact between the products and customers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Less face-to-face interaction between the customers and shopkeepers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572" y="2176903"/>
            <a:ext cx="1350125" cy="254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product</a:t>
            </a:r>
            <a:endParaRPr/>
          </a:p>
        </p:txBody>
      </p:sp>
      <p:sp>
        <p:nvSpPr>
          <p:cNvPr id="383" name="Google Shape;383;p24"/>
          <p:cNvSpPr txBox="1"/>
          <p:nvPr/>
        </p:nvSpPr>
        <p:spPr>
          <a:xfrm>
            <a:off x="868550" y="1636975"/>
            <a:ext cx="5857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Human-machine interaction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Authentication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User interface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Data Management &amp; Network communication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725" y="1598275"/>
            <a:ext cx="1968300" cy="14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592" y="3355775"/>
            <a:ext cx="1401607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768" y="3355775"/>
            <a:ext cx="2983257" cy="16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/>
          <p:nvPr>
            <p:ph type="title"/>
          </p:nvPr>
        </p:nvSpPr>
        <p:spPr>
          <a:xfrm>
            <a:off x="1506875" y="245500"/>
            <a:ext cx="6403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Human-machine interaction</a:t>
            </a:r>
            <a:endParaRPr/>
          </a:p>
        </p:txBody>
      </p:sp>
      <p:sp>
        <p:nvSpPr>
          <p:cNvPr id="393" name="Google Shape;393;p25"/>
          <p:cNvSpPr txBox="1"/>
          <p:nvPr/>
        </p:nvSpPr>
        <p:spPr>
          <a:xfrm>
            <a:off x="109675" y="1932350"/>
            <a:ext cx="41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Ultrasonic sensor sense the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customer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and drive the system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Decrease the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consuming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power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0" y="3177324"/>
            <a:ext cx="3309425" cy="14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5"/>
          <p:cNvSpPr txBox="1"/>
          <p:nvPr/>
        </p:nvSpPr>
        <p:spPr>
          <a:xfrm>
            <a:off x="4445975" y="1932350"/>
            <a:ext cx="436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Display greeting and request customer tap the card on OLED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Guide the customer to use the system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7" name="Google Shape;397;p25"/>
          <p:cNvPicPr preferRelativeResize="0"/>
          <p:nvPr/>
        </p:nvPicPr>
        <p:blipFill rotWithShape="1">
          <a:blip r:embed="rId4">
            <a:alphaModFix/>
          </a:blip>
          <a:srcRect b="0" l="0" r="14915" t="0"/>
          <a:stretch/>
        </p:blipFill>
        <p:spPr>
          <a:xfrm>
            <a:off x="4916561" y="2800450"/>
            <a:ext cx="3099690" cy="22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801925" y="1737100"/>
            <a:ext cx="5857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Customer tap the card on RFID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RFID will get the unique ID from card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Send it to database and match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Display corresponding data on OLED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All the personal information will be encrypted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Ensure the confidentiality of the data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575" y="3206875"/>
            <a:ext cx="2752529" cy="17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777" y="1266225"/>
            <a:ext cx="2447001" cy="13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r>
              <a:rPr lang="en"/>
              <a:t> </a:t>
            </a:r>
            <a:endParaRPr/>
          </a:p>
        </p:txBody>
      </p:sp>
      <p:sp>
        <p:nvSpPr>
          <p:cNvPr id="412" name="Google Shape;412;p27"/>
          <p:cNvSpPr txBox="1"/>
          <p:nvPr/>
        </p:nvSpPr>
        <p:spPr>
          <a:xfrm>
            <a:off x="656275" y="1819425"/>
            <a:ext cx="6074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OLED will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display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the product list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User can confirm the product quantity by OLED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display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broad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Change the number of product by clicking the button at will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4" name="Google Shape;4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" y="3254213"/>
            <a:ext cx="1758800" cy="172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7"/>
          <p:cNvPicPr preferRelativeResize="0"/>
          <p:nvPr/>
        </p:nvPicPr>
        <p:blipFill rotWithShape="1">
          <a:blip r:embed="rId4">
            <a:alphaModFix/>
          </a:blip>
          <a:srcRect b="5197" l="-9454" r="4983" t="-10416"/>
          <a:stretch/>
        </p:blipFill>
        <p:spPr>
          <a:xfrm>
            <a:off x="4892400" y="2907800"/>
            <a:ext cx="2964650" cy="2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100" y="253150"/>
            <a:ext cx="2663725" cy="26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>
            <p:ph type="title"/>
          </p:nvPr>
        </p:nvSpPr>
        <p:spPr>
          <a:xfrm>
            <a:off x="763575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communication</a:t>
            </a:r>
            <a:endParaRPr/>
          </a:p>
        </p:txBody>
      </p:sp>
      <p:sp>
        <p:nvSpPr>
          <p:cNvPr id="422" name="Google Shape;422;p28"/>
          <p:cNvSpPr txBox="1"/>
          <p:nvPr/>
        </p:nvSpPr>
        <p:spPr>
          <a:xfrm>
            <a:off x="763575" y="1910425"/>
            <a:ext cx="615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All the data will sent via WiFi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Data will store it the database system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Sort the data when received a new data from arduino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Update the inventory after every service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25" y="3480075"/>
            <a:ext cx="1583426" cy="15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754" y="666275"/>
            <a:ext cx="2501595" cy="15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504" y="3603625"/>
            <a:ext cx="3198047" cy="13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2" name="Google Shape;432;p29"/>
          <p:cNvSpPr txBox="1"/>
          <p:nvPr/>
        </p:nvSpPr>
        <p:spPr>
          <a:xfrm>
            <a:off x="1214700" y="1863950"/>
            <a:ext cx="585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“Tab &amp; Buy” is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Unmanned self-help cashier aims for increase space utilization, reduce labor expenses &amp; service time of customers and prevent Epidemic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“Tab &amp; Buy” provide a safety and reliable system with user-friendly interface.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5" y="3610125"/>
            <a:ext cx="2465550" cy="1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350" y="3265650"/>
            <a:ext cx="3247624" cy="173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441" name="Google Shape;441;p30"/>
          <p:cNvSpPr txBox="1"/>
          <p:nvPr/>
        </p:nvSpPr>
        <p:spPr>
          <a:xfrm>
            <a:off x="1407225" y="1890375"/>
            <a:ext cx="585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We learnt how to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design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a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technical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product under the view of customer and businessman.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 simple login system requires a lot of logical thinking to clear out the bugs.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3" name="Google Shape;4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5" y="3359449"/>
            <a:ext cx="1882751" cy="16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 txBox="1"/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End</a:t>
            </a:r>
            <a:endParaRPr sz="6000"/>
          </a:p>
        </p:txBody>
      </p:sp>
      <p:sp>
        <p:nvSpPr>
          <p:cNvPr id="449" name="Google Shape;449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-228600" y="675250"/>
            <a:ext cx="61569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abstract</a:t>
            </a:r>
            <a:endParaRPr sz="5000"/>
          </a:p>
        </p:txBody>
      </p:sp>
      <p:sp>
        <p:nvSpPr>
          <p:cNvPr id="285" name="Google Shape;285;p14"/>
          <p:cNvSpPr txBox="1"/>
          <p:nvPr/>
        </p:nvSpPr>
        <p:spPr>
          <a:xfrm>
            <a:off x="889250" y="1899300"/>
            <a:ext cx="628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Motivation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of the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project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Introduction of the system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Benefits of the system created for the customer and store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Brief function of the system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Reflection in whole system designation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158100" y="1807325"/>
            <a:ext cx="58578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he new coronavirus outbreak is continuing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Numerous stores are closures or shutdowns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Revenue and Cost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Physical Store to Online Shop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Store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Cost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Storehouse and Shipment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Provide compromise solutions to stores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 sz="135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“Tap &amp; Buy”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500" y="1467549"/>
            <a:ext cx="1360400" cy="12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150" y="2758899"/>
            <a:ext cx="1566826" cy="14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450" y="3627300"/>
            <a:ext cx="1001587" cy="151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1158100" y="1807325"/>
            <a:ext cx="5857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“Tap &amp; Buy”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Unmanned self-help cashier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Combine Physical Store and Online Shop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Using online shop website/app to choose product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Customer finish the trade in  the Physical Store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Identify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Payment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350"/>
              <a:buFont typeface="Robo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Local pickup</a:t>
            </a:r>
            <a:endParaRPr b="1" sz="135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950" y="749625"/>
            <a:ext cx="1823300" cy="188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49" y="2010527"/>
            <a:ext cx="1102900" cy="14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137" y="2916925"/>
            <a:ext cx="1600925" cy="1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800" y="1771275"/>
            <a:ext cx="1600925" cy="1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465" y="2065037"/>
            <a:ext cx="1314225" cy="131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4124" y="1911085"/>
            <a:ext cx="1314225" cy="132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/>
          <p:nvPr/>
        </p:nvSpPr>
        <p:spPr>
          <a:xfrm>
            <a:off x="5313300" y="3282675"/>
            <a:ext cx="1211400" cy="317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Tap &amp; Buy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4486675" y="2480700"/>
            <a:ext cx="665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6917875" y="2495550"/>
            <a:ext cx="665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0" y="1923684"/>
            <a:ext cx="1691876" cy="160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/>
          <p:nvPr/>
        </p:nvSpPr>
        <p:spPr>
          <a:xfrm>
            <a:off x="1820925" y="2451150"/>
            <a:ext cx="665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589774" y="2556900"/>
            <a:ext cx="665700" cy="108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</a:t>
            </a:r>
            <a:endParaRPr/>
          </a:p>
        </p:txBody>
      </p:sp>
      <p:sp>
        <p:nvSpPr>
          <p:cNvPr id="327" name="Google Shape;327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1066100" y="3802300"/>
            <a:ext cx="665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12" y="1404900"/>
            <a:ext cx="1119207" cy="1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272" y="3199675"/>
            <a:ext cx="1373975" cy="17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377" y="2414500"/>
            <a:ext cx="1576021" cy="10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801" y="3217944"/>
            <a:ext cx="1119201" cy="144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/>
          <p:nvPr/>
        </p:nvSpPr>
        <p:spPr>
          <a:xfrm rot="2487333">
            <a:off x="2513819" y="2049646"/>
            <a:ext cx="665671" cy="3936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 rot="-2149910">
            <a:off x="2590059" y="3573566"/>
            <a:ext cx="665689" cy="3936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/>
          <p:nvPr/>
        </p:nvSpPr>
        <p:spPr>
          <a:xfrm>
            <a:off x="4863350" y="2754513"/>
            <a:ext cx="665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6850" y="2126050"/>
            <a:ext cx="1600925" cy="16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040475" y="2499025"/>
            <a:ext cx="1159225" cy="14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6754" y="1423350"/>
            <a:ext cx="993270" cy="10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enefit</a:t>
            </a:r>
            <a:endParaRPr/>
          </a:p>
        </p:txBody>
      </p:sp>
      <p:sp>
        <p:nvSpPr>
          <p:cNvPr id="344" name="Google Shape;344;p19"/>
          <p:cNvSpPr txBox="1"/>
          <p:nvPr/>
        </p:nvSpPr>
        <p:spPr>
          <a:xfrm>
            <a:off x="1460900" y="2319650"/>
            <a:ext cx="585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Increase space utilization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-Reduce labor expenses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-Reduce the service time of customers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-Epidemic prevention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</a:t>
            </a:r>
            <a:r>
              <a:rPr lang="en"/>
              <a:t>S</a:t>
            </a:r>
            <a:r>
              <a:rPr lang="en"/>
              <a:t>pace utilization</a:t>
            </a:r>
            <a:endParaRPr/>
          </a:p>
        </p:txBody>
      </p:sp>
      <p:sp>
        <p:nvSpPr>
          <p:cNvPr id="351" name="Google Shape;351;p20"/>
          <p:cNvSpPr txBox="1"/>
          <p:nvPr/>
        </p:nvSpPr>
        <p:spPr>
          <a:xfrm>
            <a:off x="1476475" y="2557275"/>
            <a:ext cx="585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Reduce the number of display shelves in the shop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Increase the variety of product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Attract more customers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961" y="2934800"/>
            <a:ext cx="1655165" cy="18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/>
          <p:nvPr>
            <p:ph type="title"/>
          </p:nvPr>
        </p:nvSpPr>
        <p:spPr>
          <a:xfrm>
            <a:off x="1460900" y="2531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labor expenses</a:t>
            </a:r>
            <a:endParaRPr/>
          </a:p>
        </p:txBody>
      </p:sp>
      <p:sp>
        <p:nvSpPr>
          <p:cNvPr id="359" name="Google Shape;359;p21"/>
          <p:cNvSpPr txBox="1"/>
          <p:nvPr/>
        </p:nvSpPr>
        <p:spPr>
          <a:xfrm>
            <a:off x="1476475" y="2557275"/>
            <a:ext cx="585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Less shopkeeper to maintain daily operation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Less injuries is likely to happen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Lower cost to run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1" name="Google Shape;3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568" y="2712625"/>
            <a:ext cx="2138476" cy="209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